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9" r:id="rId2"/>
    <p:sldMasterId id="2147483706" r:id="rId3"/>
    <p:sldMasterId id="2147483709" r:id="rId4"/>
    <p:sldMasterId id="2147483712" r:id="rId5"/>
  </p:sldMasterIdLst>
  <p:notesMasterIdLst>
    <p:notesMasterId r:id="rId46"/>
  </p:notesMasterIdLst>
  <p:sldIdLst>
    <p:sldId id="454" r:id="rId6"/>
    <p:sldId id="496" r:id="rId7"/>
    <p:sldId id="709" r:id="rId8"/>
    <p:sldId id="423" r:id="rId9"/>
    <p:sldId id="708" r:id="rId10"/>
    <p:sldId id="279" r:id="rId11"/>
    <p:sldId id="260" r:id="rId12"/>
    <p:sldId id="442" r:id="rId13"/>
    <p:sldId id="266" r:id="rId14"/>
    <p:sldId id="710" r:id="rId15"/>
    <p:sldId id="711" r:id="rId16"/>
    <p:sldId id="712" r:id="rId17"/>
    <p:sldId id="704" r:id="rId18"/>
    <p:sldId id="705" r:id="rId19"/>
    <p:sldId id="267" r:id="rId20"/>
    <p:sldId id="263" r:id="rId21"/>
    <p:sldId id="268" r:id="rId22"/>
    <p:sldId id="272" r:id="rId23"/>
    <p:sldId id="262" r:id="rId24"/>
    <p:sldId id="529" r:id="rId25"/>
    <p:sldId id="280" r:id="rId26"/>
    <p:sldId id="281" r:id="rId27"/>
    <p:sldId id="293" r:id="rId28"/>
    <p:sldId id="517" r:id="rId29"/>
    <p:sldId id="294" r:id="rId30"/>
    <p:sldId id="519" r:id="rId31"/>
    <p:sldId id="295" r:id="rId32"/>
    <p:sldId id="521" r:id="rId33"/>
    <p:sldId id="296" r:id="rId34"/>
    <p:sldId id="523" r:id="rId35"/>
    <p:sldId id="297" r:id="rId36"/>
    <p:sldId id="298" r:id="rId37"/>
    <p:sldId id="525" r:id="rId38"/>
    <p:sldId id="269" r:id="rId39"/>
    <p:sldId id="402" r:id="rId40"/>
    <p:sldId id="403" r:id="rId41"/>
    <p:sldId id="530" r:id="rId42"/>
    <p:sldId id="560" r:id="rId43"/>
    <p:sldId id="421" r:id="rId44"/>
    <p:sldId id="422" r:id="rId4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62A3C-B28D-5E48-B80B-6C6FDF481412}" v="3" dt="2023-04-11T14:34:29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E4D756-E5C5-454E-85A6-E1DDF7D89310}"/>
    <pc:docChg chg="modSld">
      <pc:chgData name="Khattab, Sherif" userId="c83b1e15-36f3-4f46-aceb-05aac24c545e" providerId="ADAL" clId="{79E4D756-E5C5-454E-85A6-E1DDF7D89310}" dt="2023-01-12T18:49:12.704" v="2"/>
      <pc:docMkLst>
        <pc:docMk/>
      </pc:docMkLst>
      <pc:sldChg chg="addSp modSp mod">
        <pc:chgData name="Khattab, Sherif" userId="c83b1e15-36f3-4f46-aceb-05aac24c545e" providerId="ADAL" clId="{79E4D756-E5C5-454E-85A6-E1DDF7D89310}" dt="2023-01-12T18:49:12.704" v="2"/>
        <pc:sldMkLst>
          <pc:docMk/>
          <pc:sldMk cId="1330366002" sldId="454"/>
        </pc:sldMkLst>
        <pc:spChg chg="mod">
          <ac:chgData name="Khattab, Sherif" userId="c83b1e15-36f3-4f46-aceb-05aac24c545e" providerId="ADAL" clId="{79E4D756-E5C5-454E-85A6-E1DDF7D89310}" dt="2023-01-12T18:49:12.138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9E4D756-E5C5-454E-85A6-E1DDF7D89310}" dt="2023-01-12T18:49:12.704" v="2"/>
          <ac:picMkLst>
            <pc:docMk/>
            <pc:sldMk cId="1330366002" sldId="454"/>
            <ac:picMk id="5" creationId="{8E14D48A-9FBC-6BD1-7BD9-3A3819492BB8}"/>
          </ac:picMkLst>
        </pc:pic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 modSld sldOrd">
      <pc:chgData name="Khattab, Sherif" userId="c83b1e15-36f3-4f46-aceb-05aac24c545e" providerId="ADAL" clId="{EA83E2AC-7F67-0D4D-9FAB-D5A57BD00645}" dt="2022-04-14T03:48:34.433" v="358" actId="6549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12T03:29:44.746" v="39" actId="2696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14T03:38:54.037" v="188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14T03:38:52.356" v="186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EA83E2AC-7F67-0D4D-9FAB-D5A57BD00645}" dt="2022-04-14T03:38:52.904" v="187" actId="2696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12T03:30:18.603" v="4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12T03:29:44.746" v="39" actId="2696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A83E2AC-7F67-0D4D-9FAB-D5A57BD00645}" dt="2022-04-14T03:34:20.868" v="5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EA83E2AC-7F67-0D4D-9FAB-D5A57BD00645}" dt="2022-04-14T03:34:20.868" v="53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EA83E2AC-7F67-0D4D-9FAB-D5A57BD00645}" dt="2022-04-14T03:34:19.293" v="51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EA83E2AC-7F67-0D4D-9FAB-D5A57BD00645}" dt="2022-04-14T03:35:30.818" v="141"/>
        <pc:sldMkLst>
          <pc:docMk/>
          <pc:sldMk cId="702367729" sldId="496"/>
        </pc:sldMkLst>
        <pc:spChg chg="mod">
          <ac:chgData name="Khattab, Sherif" userId="c83b1e15-36f3-4f46-aceb-05aac24c545e" providerId="ADAL" clId="{EA83E2AC-7F67-0D4D-9FAB-D5A57BD00645}" dt="2022-04-14T03:35:03.150" v="13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601955374" sldId="517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920987628" sldId="517"/>
        </pc:sldMkLst>
      </pc:sldChg>
      <pc:sldChg chg="add">
        <pc:chgData name="Khattab, Sherif" userId="c83b1e15-36f3-4f46-aceb-05aac24c545e" providerId="ADAL" clId="{EA83E2AC-7F67-0D4D-9FAB-D5A57BD00645}" dt="2022-04-14T03:40:42.224" v="199"/>
        <pc:sldMkLst>
          <pc:docMk/>
          <pc:sldMk cId="3949165018" sldId="517"/>
        </pc:sldMkLst>
      </pc:sldChg>
      <pc:sldChg chg="add del">
        <pc:chgData name="Khattab, Sherif" userId="c83b1e15-36f3-4f46-aceb-05aac24c545e" providerId="ADAL" clId="{EA83E2AC-7F67-0D4D-9FAB-D5A57BD00645}" dt="2022-04-14T03:40:51.672" v="202"/>
        <pc:sldMkLst>
          <pc:docMk/>
          <pc:sldMk cId="259331201" sldId="519"/>
        </pc:sldMkLst>
      </pc:sldChg>
      <pc:sldChg chg="add del">
        <pc:chgData name="Khattab, Sherif" userId="c83b1e15-36f3-4f46-aceb-05aac24c545e" providerId="ADAL" clId="{EA83E2AC-7F67-0D4D-9FAB-D5A57BD00645}" dt="2022-04-14T03:40:45.516" v="200" actId="2696"/>
        <pc:sldMkLst>
          <pc:docMk/>
          <pc:sldMk cId="797021402" sldId="519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331294555" sldId="519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492853470" sldId="519"/>
        </pc:sldMkLst>
      </pc:sldChg>
      <pc:sldChg chg="add">
        <pc:chgData name="Khattab, Sherif" userId="c83b1e15-36f3-4f46-aceb-05aac24c545e" providerId="ADAL" clId="{EA83E2AC-7F67-0D4D-9FAB-D5A57BD00645}" dt="2022-04-14T03:40:51.764" v="203"/>
        <pc:sldMkLst>
          <pc:docMk/>
          <pc:sldMk cId="3846667326" sldId="519"/>
        </pc:sldMkLst>
      </pc:sldChg>
      <pc:sldChg chg="add">
        <pc:chgData name="Khattab, Sherif" userId="c83b1e15-36f3-4f46-aceb-05aac24c545e" providerId="ADAL" clId="{EA83E2AC-7F67-0D4D-9FAB-D5A57BD00645}" dt="2022-04-14T03:41:23.166" v="215"/>
        <pc:sldMkLst>
          <pc:docMk/>
          <pc:sldMk cId="207392637" sldId="521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89975735" sldId="521"/>
        </pc:sldMkLst>
      </pc:sldChg>
      <pc:sldChg chg="add del">
        <pc:chgData name="Khattab, Sherif" userId="c83b1e15-36f3-4f46-aceb-05aac24c545e" providerId="ADAL" clId="{EA83E2AC-7F67-0D4D-9FAB-D5A57BD00645}" dt="2022-04-14T03:41:23.089" v="214"/>
        <pc:sldMkLst>
          <pc:docMk/>
          <pc:sldMk cId="1773629071" sldId="521"/>
        </pc:sldMkLst>
      </pc:sldChg>
      <pc:sldChg chg="add del">
        <pc:chgData name="Khattab, Sherif" userId="c83b1e15-36f3-4f46-aceb-05aac24c545e" providerId="ADAL" clId="{EA83E2AC-7F67-0D4D-9FAB-D5A57BD00645}" dt="2022-04-14T03:41:18.472" v="212" actId="2696"/>
        <pc:sldMkLst>
          <pc:docMk/>
          <pc:sldMk cId="2499327127" sldId="521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367487567" sldId="521"/>
        </pc:sldMkLst>
      </pc:sldChg>
      <pc:sldChg chg="add del">
        <pc:chgData name="Khattab, Sherif" userId="c83b1e15-36f3-4f46-aceb-05aac24c545e" providerId="ADAL" clId="{EA83E2AC-7F67-0D4D-9FAB-D5A57BD00645}" dt="2022-04-14T03:41:12.419" v="210"/>
        <pc:sldMkLst>
          <pc:docMk/>
          <pc:sldMk cId="2208295706" sldId="523"/>
        </pc:sldMkLst>
      </pc:sldChg>
      <pc:sldChg chg="add">
        <pc:chgData name="Khattab, Sherif" userId="c83b1e15-36f3-4f46-aceb-05aac24c545e" providerId="ADAL" clId="{EA83E2AC-7F67-0D4D-9FAB-D5A57BD00645}" dt="2022-04-14T03:41:12.498" v="211"/>
        <pc:sldMkLst>
          <pc:docMk/>
          <pc:sldMk cId="2459815802" sldId="523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513141105" sldId="523"/>
        </pc:sldMkLst>
      </pc:sldChg>
      <pc:sldChg chg="add del">
        <pc:chgData name="Khattab, Sherif" userId="c83b1e15-36f3-4f46-aceb-05aac24c545e" providerId="ADAL" clId="{EA83E2AC-7F67-0D4D-9FAB-D5A57BD00645}" dt="2022-04-14T03:41:06.622" v="208" actId="2696"/>
        <pc:sldMkLst>
          <pc:docMk/>
          <pc:sldMk cId="262099252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74768021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016167313" sldId="525"/>
        </pc:sldMkLst>
      </pc:sldChg>
      <pc:sldChg chg="add">
        <pc:chgData name="Khattab, Sherif" userId="c83b1e15-36f3-4f46-aceb-05aac24c545e" providerId="ADAL" clId="{EA83E2AC-7F67-0D4D-9FAB-D5A57BD00645}" dt="2022-04-14T03:41:01.663" v="207"/>
        <pc:sldMkLst>
          <pc:docMk/>
          <pc:sldMk cId="2125313878" sldId="525"/>
        </pc:sldMkLst>
      </pc:sldChg>
      <pc:sldChg chg="add del">
        <pc:chgData name="Khattab, Sherif" userId="c83b1e15-36f3-4f46-aceb-05aac24c545e" providerId="ADAL" clId="{EA83E2AC-7F67-0D4D-9FAB-D5A57BD00645}" dt="2022-04-14T03:41:01.591" v="206"/>
        <pc:sldMkLst>
          <pc:docMk/>
          <pc:sldMk cId="2960254210" sldId="525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092596038" sldId="525"/>
        </pc:sldMkLst>
      </pc:sldChg>
      <pc:sldChg chg="add del">
        <pc:chgData name="Khattab, Sherif" userId="c83b1e15-36f3-4f46-aceb-05aac24c545e" providerId="ADAL" clId="{EA83E2AC-7F67-0D4D-9FAB-D5A57BD00645}" dt="2022-04-14T03:40:53.569" v="204" actId="2696"/>
        <pc:sldMkLst>
          <pc:docMk/>
          <pc:sldMk cId="3998309173" sldId="525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999370511" sldId="528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EA83E2AC-7F67-0D4D-9FAB-D5A57BD00645}" dt="2022-04-14T03:42:19.060" v="221"/>
        <pc:sldMkLst>
          <pc:docMk/>
          <pc:sldMk cId="155102868" sldId="530"/>
        </pc:sldMkLst>
      </pc:sldChg>
      <pc:sldChg chg="add del">
        <pc:chgData name="Khattab, Sherif" userId="c83b1e15-36f3-4f46-aceb-05aac24c545e" providerId="ADAL" clId="{EA83E2AC-7F67-0D4D-9FAB-D5A57BD00645}" dt="2022-04-14T03:41:58.352" v="218"/>
        <pc:sldMkLst>
          <pc:docMk/>
          <pc:sldMk cId="163933412" sldId="531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EA83E2AC-7F67-0D4D-9FAB-D5A57BD00645}" dt="2022-04-14T03:39:07.331" v="191"/>
        <pc:sldMkLst>
          <pc:docMk/>
          <pc:sldMk cId="1765837952" sldId="553"/>
        </pc:sldMkLst>
      </pc:sldChg>
      <pc:sldChg chg="del">
        <pc:chgData name="Khattab, Sherif" userId="c83b1e15-36f3-4f46-aceb-05aac24c545e" providerId="ADAL" clId="{EA83E2AC-7F67-0D4D-9FAB-D5A57BD00645}" dt="2022-04-14T03:38:57.909" v="189" actId="2696"/>
        <pc:sldMkLst>
          <pc:docMk/>
          <pc:sldMk cId="2169443836" sldId="553"/>
        </pc:sldMkLst>
      </pc:sldChg>
      <pc:sldChg chg="add">
        <pc:chgData name="Khattab, Sherif" userId="c83b1e15-36f3-4f46-aceb-05aac24c545e" providerId="ADAL" clId="{EA83E2AC-7F67-0D4D-9FAB-D5A57BD00645}" dt="2022-04-14T03:39:07.435" v="192"/>
        <pc:sldMkLst>
          <pc:docMk/>
          <pc:sldMk cId="3763879122" sldId="553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ord">
        <pc:chgData name="Khattab, Sherif" userId="c83b1e15-36f3-4f46-aceb-05aac24c545e" providerId="ADAL" clId="{EA83E2AC-7F67-0D4D-9FAB-D5A57BD00645}" dt="2022-04-14T03:38:13.618" v="185" actId="20578"/>
        <pc:sldMkLst>
          <pc:docMk/>
          <pc:sldMk cId="1623452237" sldId="560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12T03:25:57.966" v="36" actId="2696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EA83E2AC-7F67-0D4D-9FAB-D5A57BD00645}" dt="2022-04-12T03:26:00.533" v="37" actId="2696"/>
        <pc:sldMkLst>
          <pc:docMk/>
          <pc:sldMk cId="3166888033" sldId="704"/>
        </pc:sldMkLst>
      </pc:sldChg>
      <pc:sldChg chg="modSp add del mod modAnim">
        <pc:chgData name="Khattab, Sherif" userId="c83b1e15-36f3-4f46-aceb-05aac24c545e" providerId="ADAL" clId="{EA83E2AC-7F67-0D4D-9FAB-D5A57BD00645}" dt="2022-04-14T03:48:34.433" v="358" actId="6549"/>
        <pc:sldMkLst>
          <pc:docMk/>
          <pc:sldMk cId="3520339936" sldId="704"/>
        </pc:sldMkLst>
        <pc:spChg chg="mod">
          <ac:chgData name="Khattab, Sherif" userId="c83b1e15-36f3-4f46-aceb-05aac24c545e" providerId="ADAL" clId="{EA83E2AC-7F67-0D4D-9FAB-D5A57BD00645}" dt="2022-04-14T03:48:34.433" v="358" actId="6549"/>
          <ac:spMkLst>
            <pc:docMk/>
            <pc:sldMk cId="3520339936" sldId="704"/>
            <ac:spMk id="3" creationId="{BB6C01A0-D5AE-4D5D-8048-2EB56A722792}"/>
          </ac:spMkLst>
        </pc:spChg>
      </pc:sldChg>
      <pc:sldChg chg="modSp add del modAnim">
        <pc:chgData name="Khattab, Sherif" userId="c83b1e15-36f3-4f46-aceb-05aac24c545e" providerId="ADAL" clId="{EA83E2AC-7F67-0D4D-9FAB-D5A57BD00645}" dt="2022-04-14T03:48:27.538" v="349" actId="20577"/>
        <pc:sldMkLst>
          <pc:docMk/>
          <pc:sldMk cId="1416440508" sldId="705"/>
        </pc:sldMkLst>
        <pc:spChg chg="mod">
          <ac:chgData name="Khattab, Sherif" userId="c83b1e15-36f3-4f46-aceb-05aac24c545e" providerId="ADAL" clId="{EA83E2AC-7F67-0D4D-9FAB-D5A57BD00645}" dt="2022-04-14T03:48:27.538" v="349" actId="20577"/>
          <ac:spMkLst>
            <pc:docMk/>
            <pc:sldMk cId="1416440508" sldId="705"/>
            <ac:spMk id="3" creationId="{FE9E09AB-FBA9-4F7F-A5B4-8E823D545D2C}"/>
          </ac:spMkLst>
        </pc:spChg>
      </pc:sldChg>
      <pc:sldChg chg="add del">
        <pc:chgData name="Khattab, Sherif" userId="c83b1e15-36f3-4f46-aceb-05aac24c545e" providerId="ADAL" clId="{EA83E2AC-7F67-0D4D-9FAB-D5A57BD00645}" dt="2022-04-14T03:37:25.811" v="173" actId="2696"/>
        <pc:sldMkLst>
          <pc:docMk/>
          <pc:sldMk cId="1511118281" sldId="708"/>
        </pc:sldMkLst>
      </pc:sldChg>
      <pc:sldChg chg="modSp new mod modAnim">
        <pc:chgData name="Khattab, Sherif" userId="c83b1e15-36f3-4f46-aceb-05aac24c545e" providerId="ADAL" clId="{EA83E2AC-7F67-0D4D-9FAB-D5A57BD00645}" dt="2022-04-14T03:37:50.244" v="181"/>
        <pc:sldMkLst>
          <pc:docMk/>
          <pc:sldMk cId="3952854814" sldId="709"/>
        </pc:sldMkLst>
        <pc:spChg chg="mod">
          <ac:chgData name="Khattab, Sherif" userId="c83b1e15-36f3-4f46-aceb-05aac24c545e" providerId="ADAL" clId="{EA83E2AC-7F67-0D4D-9FAB-D5A57BD00645}" dt="2022-04-14T03:37:11.447" v="172" actId="5793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EA83E2AC-7F67-0D4D-9FAB-D5A57BD00645}" dt="2022-04-14T03:37:42.396" v="179" actId="207"/>
          <ac:spMkLst>
            <pc:docMk/>
            <pc:sldMk cId="3952854814" sldId="709"/>
            <ac:spMk id="3" creationId="{AF98C672-5AFC-A333-B956-0075DB3C9B44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39862A3C-B28D-5E48-B80B-6C6FDF481412}"/>
    <pc:docChg chg="addSld delSld modSld">
      <pc:chgData name="Khattab, Sherif" userId="c83b1e15-36f3-4f46-aceb-05aac24c545e" providerId="ADAL" clId="{39862A3C-B28D-5E48-B80B-6C6FDF481412}" dt="2023-04-11T14:34:29.084" v="2"/>
      <pc:docMkLst>
        <pc:docMk/>
      </pc:docMkLst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4262918023" sldId="442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511118281" sldId="708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250554419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4221893121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2017536171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960229873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996740251" sldId="712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3201260672" sldId="712"/>
        </pc:sldMkLst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37751565-7DB8-4D70-B5E5-E82DE617767F}"/>
    <pc:docChg chg="delSld">
      <pc:chgData name="Khattab, Sherif" userId="c83b1e15-36f3-4f46-aceb-05aac24c545e" providerId="ADAL" clId="{37751565-7DB8-4D70-B5E5-E82DE617767F}" dt="2022-04-12T15:00:46.611" v="0" actId="2696"/>
      <pc:docMkLst>
        <pc:docMk/>
      </pc:docMkLst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200665042" sldId="705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5344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926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68146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298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0985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5143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0251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4107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1246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79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07476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45566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7189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1484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65303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80469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0492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63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410873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0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8793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60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22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17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302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64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60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75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5025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0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1540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71763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869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74404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1842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61427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6385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0570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543162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1245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2961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67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6555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1425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1616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585303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76124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842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777483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672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60890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44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49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8906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50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14D48A-9FBC-6BD1-7BD9-3A381949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2189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01753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320126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EA1E-5091-45BF-A599-4CEDCBF2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01A0-D5AE-4D5D-8048-2EB56A722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RAIDs</a:t>
            </a:r>
          </a:p>
          <a:p>
            <a:pPr lvl="1"/>
            <a:r>
              <a:rPr lang="en-US" dirty="0"/>
              <a:t>Difference between RAID 4 and 5</a:t>
            </a:r>
          </a:p>
          <a:p>
            <a:r>
              <a:rPr lang="en-US" dirty="0"/>
              <a:t>So is the log-structured file system the same as journaling, or is that different? If it is the same, does that mean all journaling systems also track file version histories?</a:t>
            </a:r>
          </a:p>
          <a:p>
            <a:r>
              <a:rPr lang="en-US" dirty="0"/>
              <a:t>Interrupt driven I/O</a:t>
            </a:r>
          </a:p>
          <a:p>
            <a:r>
              <a:rPr lang="en-US" dirty="0"/>
              <a:t>polling</a:t>
            </a:r>
          </a:p>
          <a:p>
            <a:r>
              <a:rPr lang="en-US" dirty="0"/>
              <a:t>Other situations like that bug/feature example? Seems interesting.</a:t>
            </a:r>
          </a:p>
          <a:p>
            <a:r>
              <a:rPr lang="en-US" dirty="0"/>
              <a:t>In file block cache data structures slide, how do you track hash table collisions to make the chains?</a:t>
            </a:r>
          </a:p>
          <a:p>
            <a:r>
              <a:rPr lang="en-US" dirty="0"/>
              <a:t>voltage about 0/1 on solid state disk</a:t>
            </a:r>
          </a:p>
          <a:p>
            <a:r>
              <a:rPr lang="en-US" dirty="0"/>
              <a:t>Can you explain again why SSDs degrade over time?</a:t>
            </a:r>
          </a:p>
          <a:p>
            <a:r>
              <a:rPr lang="en-US" dirty="0"/>
              <a:t>Single bus versus dual-bus</a:t>
            </a:r>
          </a:p>
          <a:p>
            <a:r>
              <a:rPr lang="en-US" dirty="0"/>
              <a:t>What tradeoff exists having larger disk caches?</a:t>
            </a:r>
          </a:p>
          <a:p>
            <a:r>
              <a:rPr lang="en-US" dirty="0"/>
              <a:t>memory mapped and separate io spaces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43E43-7B85-492F-8A18-2D572D6CBD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29DB8-3EEA-4AFC-AF2E-9E058998AF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A1A-315F-40E7-A5C8-E766F9D2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9AB-FBA9-4F7F-A5B4-8E823D54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please release final preparation material a bit earlier? </a:t>
            </a:r>
            <a:r>
              <a:rPr lang="en-US" dirty="0" err="1"/>
              <a:t>i’m</a:t>
            </a:r>
            <a:r>
              <a:rPr lang="en-US" dirty="0"/>
              <a:t> nervous for the final and want to start studying ahead of time</a:t>
            </a:r>
          </a:p>
          <a:p>
            <a:r>
              <a:rPr lang="en-US" dirty="0"/>
              <a:t>not about the lecture specifically but in general: are we allowed to work with each other on midterm exam corrections or should they be done alone?</a:t>
            </a:r>
          </a:p>
          <a:p>
            <a:r>
              <a:rPr lang="en-US" dirty="0"/>
              <a:t>Are we really going to having 8am final?</a:t>
            </a:r>
          </a:p>
          <a:p>
            <a:r>
              <a:rPr lang="en-US" dirty="0"/>
              <a:t>Everything was clear</a:t>
            </a:r>
          </a:p>
          <a:p>
            <a:r>
              <a:rPr lang="en-US" dirty="0"/>
              <a:t>Nothing good. Need to review myself</a:t>
            </a:r>
          </a:p>
          <a:p>
            <a:r>
              <a:rPr lang="en-US" dirty="0"/>
              <a:t>All good this lecture, though things went a bit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C69F4-BB6F-4E2D-83B7-5B05738D5D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AEE65-FD32-4DEC-A4BE-3F446BF19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11: due on 4/18</a:t>
            </a:r>
          </a:p>
          <a:p>
            <a:pPr lvl="1"/>
            <a:r>
              <a:rPr lang="en-US" dirty="0"/>
              <a:t>Project 3: Late due date on 4/13</a:t>
            </a:r>
          </a:p>
          <a:p>
            <a:pPr lvl="2"/>
            <a:r>
              <a:rPr lang="en-US" dirty="0"/>
              <a:t>Late penalty waived</a:t>
            </a:r>
          </a:p>
          <a:p>
            <a:pPr lvl="1"/>
            <a:r>
              <a:rPr lang="en-US" dirty="0"/>
              <a:t>Lab 4: due on 4/15</a:t>
            </a:r>
          </a:p>
          <a:p>
            <a:pPr lvl="1"/>
            <a:r>
              <a:rPr lang="en-US" dirty="0"/>
              <a:t>Quiz 3: due on 4/15</a:t>
            </a:r>
          </a:p>
          <a:p>
            <a:pPr lvl="1"/>
            <a:r>
              <a:rPr lang="en-US" dirty="0"/>
              <a:t>Homework 12: due on 4/25</a:t>
            </a:r>
          </a:p>
          <a:p>
            <a:pPr lvl="1"/>
            <a:r>
              <a:rPr lang="en-US" dirty="0"/>
              <a:t>Lab 5: due on 5/2</a:t>
            </a:r>
          </a:p>
          <a:p>
            <a:pPr lvl="1"/>
            <a:r>
              <a:rPr lang="en-US" dirty="0"/>
              <a:t>Project 4 and Quiz 4: due on 5/2</a:t>
            </a:r>
          </a:p>
          <a:p>
            <a:pPr lvl="1"/>
            <a:r>
              <a:rPr lang="en-US" dirty="0"/>
              <a:t>Bonus Opportunities</a:t>
            </a:r>
          </a:p>
          <a:p>
            <a:pPr lvl="2"/>
            <a:r>
              <a:rPr lang="en-US" dirty="0"/>
              <a:t>Bonus Homework: due on 5/2</a:t>
            </a:r>
          </a:p>
          <a:p>
            <a:pPr lvl="2"/>
            <a:r>
              <a:rPr lang="en-US" dirty="0"/>
              <a:t>Course Post-Test: due on 5/2</a:t>
            </a:r>
          </a:p>
          <a:p>
            <a:pPr lvl="2"/>
            <a:r>
              <a:rPr lang="en-US" dirty="0"/>
              <a:t>Bonus point for all when OMET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0349-5FCB-CB2E-77F6-78C09E70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C672-5AFC-A333-B956-0075DB3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device drivers program I/O devices?</a:t>
            </a:r>
          </a:p>
          <a:p>
            <a:r>
              <a:rPr lang="en-US" dirty="0"/>
              <a:t>Answer: three methods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polling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Interrupts</a:t>
            </a:r>
          </a:p>
          <a:p>
            <a:pPr lvl="1"/>
            <a:r>
              <a:rPr lang="en-US" dirty="0"/>
              <a:t>DMA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95803-2D35-B5BD-4C9A-DCECC4D336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D2402-833A-FBCB-0C11-B4077D538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28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5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3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>
            <a:extLst>
              <a:ext uri="{FF2B5EF4-FFF2-40B4-BE49-F238E27FC236}">
                <a16:creationId xmlns:a16="http://schemas.microsoft.com/office/drawing/2014/main" id="{0D9043AF-927B-E541-BD85-44F419AC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directory system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FA7FBC1E-55EC-FF4F-B365-5D6964357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Solves naming problem: each user has her own directory</a:t>
            </a:r>
          </a:p>
          <a:p>
            <a:r>
              <a:rPr lang="en-US" altLang="en-US"/>
              <a:t>Multiple users can use the same file name</a:t>
            </a:r>
          </a:p>
          <a:p>
            <a:r>
              <a:rPr lang="en-US" altLang="en-US"/>
              <a:t>By default, users access files in their own directories</a:t>
            </a:r>
          </a:p>
          <a:p>
            <a:r>
              <a:rPr lang="en-US" altLang="en-US"/>
              <a:t>Extension: allow users to access files in others’ directories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E2C3FED-3423-3C4F-8F36-C99DA8741D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5CE87A-82F8-5743-9ADF-FE25CA67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70E4B3-C709-724C-B19E-5496CBC521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CCB32509-8435-4341-9D26-1921000E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773" y="3860236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E325E01-94DE-8F42-9299-74664B2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84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5" name="Oval 11">
            <a:extLst>
              <a:ext uri="{FF2B5EF4-FFF2-40B4-BE49-F238E27FC236}">
                <a16:creationId xmlns:a16="http://schemas.microsoft.com/office/drawing/2014/main" id="{D681D6CB-F11A-3648-95DA-C9139BB5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80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6" name="Oval 12">
            <a:extLst>
              <a:ext uri="{FF2B5EF4-FFF2-40B4-BE49-F238E27FC236}">
                <a16:creationId xmlns:a16="http://schemas.microsoft.com/office/drawing/2014/main" id="{CA40954A-1614-3E4E-BFA2-02965C4E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75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7" name="Oval 13">
            <a:extLst>
              <a:ext uri="{FF2B5EF4-FFF2-40B4-BE49-F238E27FC236}">
                <a16:creationId xmlns:a16="http://schemas.microsoft.com/office/drawing/2014/main" id="{1B55875E-B473-4A41-823D-E3E3EE91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71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ABCABA95-AFCC-8842-B549-77D5D837A589}"/>
              </a:ext>
            </a:extLst>
          </p:cNvPr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2883804" y="4532206"/>
            <a:ext cx="1427939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31039425-D739-FE48-A6FE-E6E7B4162F5E}"/>
              </a:ext>
            </a:extLst>
          </p:cNvPr>
          <p:cNvCxnSpPr>
            <a:cxnSpLocks noChangeShapeType="1"/>
            <a:stCxn id="16393" idx="2"/>
            <a:endCxn id="16403" idx="0"/>
          </p:cNvCxnSpPr>
          <p:nvPr/>
        </p:nvCxnSpPr>
        <p:spPr bwMode="auto">
          <a:xfrm>
            <a:off x="4311743" y="4532206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3A6C1982-8743-7C46-A827-9023DC91983F}"/>
              </a:ext>
            </a:extLst>
          </p:cNvPr>
          <p:cNvCxnSpPr>
            <a:cxnSpLocks noChangeShapeType="1"/>
            <a:stCxn id="16393" idx="2"/>
            <a:endCxn id="16404" idx="0"/>
          </p:cNvCxnSpPr>
          <p:nvPr/>
        </p:nvCxnSpPr>
        <p:spPr bwMode="auto">
          <a:xfrm>
            <a:off x="4311743" y="4532206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Rectangle 18">
            <a:extLst>
              <a:ext uri="{FF2B5EF4-FFF2-40B4-BE49-F238E27FC236}">
                <a16:creationId xmlns:a16="http://schemas.microsoft.com/office/drawing/2014/main" id="{439C4469-D100-A84F-8153-1E5B8234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813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9D4F10BE-C9CF-6B48-8066-76F7FF9C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730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FA92A0C7-0A5C-6741-9BCF-3750207D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6" name="Oval 22">
            <a:extLst>
              <a:ext uri="{FF2B5EF4-FFF2-40B4-BE49-F238E27FC236}">
                <a16:creationId xmlns:a16="http://schemas.microsoft.com/office/drawing/2014/main" id="{901CEBFD-50ED-624A-B154-BE91A074C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67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7" name="Oval 23">
            <a:extLst>
              <a:ext uri="{FF2B5EF4-FFF2-40B4-BE49-F238E27FC236}">
                <a16:creationId xmlns:a16="http://schemas.microsoft.com/office/drawing/2014/main" id="{15AF6D78-1237-2A4E-8C95-790A2A03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62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8" name="Oval 24">
            <a:extLst>
              <a:ext uri="{FF2B5EF4-FFF2-40B4-BE49-F238E27FC236}">
                <a16:creationId xmlns:a16="http://schemas.microsoft.com/office/drawing/2014/main" id="{E5964A45-DE56-A64A-9BFA-21C41E56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58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25E1705F-AD8B-D647-82B1-DC1E653B58CD}"/>
              </a:ext>
            </a:extLst>
          </p:cNvPr>
          <p:cNvCxnSpPr>
            <a:cxnSpLocks noChangeShapeType="1"/>
            <a:stCxn id="16402" idx="2"/>
            <a:endCxn id="16394" idx="0"/>
          </p:cNvCxnSpPr>
          <p:nvPr/>
        </p:nvCxnSpPr>
        <p:spPr bwMode="auto">
          <a:xfrm flipH="1">
            <a:off x="2337827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878D977D-00CC-CF42-88D7-B43328AD1544}"/>
              </a:ext>
            </a:extLst>
          </p:cNvPr>
          <p:cNvCxnSpPr>
            <a:cxnSpLocks noChangeShapeType="1"/>
            <a:stCxn id="16402" idx="2"/>
            <a:endCxn id="16395" idx="0"/>
          </p:cNvCxnSpPr>
          <p:nvPr/>
        </p:nvCxnSpPr>
        <p:spPr bwMode="auto">
          <a:xfrm>
            <a:off x="2883804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1" name="AutoShape 27">
            <a:extLst>
              <a:ext uri="{FF2B5EF4-FFF2-40B4-BE49-F238E27FC236}">
                <a16:creationId xmlns:a16="http://schemas.microsoft.com/office/drawing/2014/main" id="{A70AB308-39B3-1841-9061-D32BABA6375E}"/>
              </a:ext>
            </a:extLst>
          </p:cNvPr>
          <p:cNvCxnSpPr>
            <a:cxnSpLocks noChangeShapeType="1"/>
            <a:stCxn id="16403" idx="2"/>
            <a:endCxn id="16396" idx="0"/>
          </p:cNvCxnSpPr>
          <p:nvPr/>
        </p:nvCxnSpPr>
        <p:spPr bwMode="auto">
          <a:xfrm flipH="1">
            <a:off x="4353741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2" name="AutoShape 28">
            <a:extLst>
              <a:ext uri="{FF2B5EF4-FFF2-40B4-BE49-F238E27FC236}">
                <a16:creationId xmlns:a16="http://schemas.microsoft.com/office/drawing/2014/main" id="{409A5859-E147-B143-A1B0-A8CE756B4B7A}"/>
              </a:ext>
            </a:extLst>
          </p:cNvPr>
          <p:cNvCxnSpPr>
            <a:cxnSpLocks noChangeShapeType="1"/>
            <a:stCxn id="16403" idx="2"/>
            <a:endCxn id="16397" idx="0"/>
          </p:cNvCxnSpPr>
          <p:nvPr/>
        </p:nvCxnSpPr>
        <p:spPr bwMode="auto">
          <a:xfrm>
            <a:off x="4815721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3" name="AutoShape 29">
            <a:extLst>
              <a:ext uri="{FF2B5EF4-FFF2-40B4-BE49-F238E27FC236}">
                <a16:creationId xmlns:a16="http://schemas.microsoft.com/office/drawing/2014/main" id="{6FD14FC4-B5BA-8144-90B0-B5A0E4D604FA}"/>
              </a:ext>
            </a:extLst>
          </p:cNvPr>
          <p:cNvCxnSpPr>
            <a:cxnSpLocks noChangeShapeType="1"/>
            <a:stCxn id="16404" idx="2"/>
            <a:endCxn id="16406" idx="0"/>
          </p:cNvCxnSpPr>
          <p:nvPr/>
        </p:nvCxnSpPr>
        <p:spPr bwMode="auto">
          <a:xfrm flipH="1">
            <a:off x="6369654" y="5288174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4" name="AutoShape 30">
            <a:extLst>
              <a:ext uri="{FF2B5EF4-FFF2-40B4-BE49-F238E27FC236}">
                <a16:creationId xmlns:a16="http://schemas.microsoft.com/office/drawing/2014/main" id="{FDBF3BF7-9BE6-6B48-BA21-29E995789171}"/>
              </a:ext>
            </a:extLst>
          </p:cNvPr>
          <p:cNvCxnSpPr>
            <a:cxnSpLocks noChangeShapeType="1"/>
            <a:stCxn id="16404" idx="2"/>
            <a:endCxn id="16407" idx="0"/>
          </p:cNvCxnSpPr>
          <p:nvPr/>
        </p:nvCxnSpPr>
        <p:spPr bwMode="auto">
          <a:xfrm>
            <a:off x="7335613" y="5288174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5" name="AutoShape 31">
            <a:extLst>
              <a:ext uri="{FF2B5EF4-FFF2-40B4-BE49-F238E27FC236}">
                <a16:creationId xmlns:a16="http://schemas.microsoft.com/office/drawing/2014/main" id="{4C90900C-4242-3846-9AF9-21A5F11FFF86}"/>
              </a:ext>
            </a:extLst>
          </p:cNvPr>
          <p:cNvCxnSpPr>
            <a:cxnSpLocks noChangeShapeType="1"/>
            <a:stCxn id="16404" idx="2"/>
            <a:endCxn id="16408" idx="0"/>
          </p:cNvCxnSpPr>
          <p:nvPr/>
        </p:nvCxnSpPr>
        <p:spPr bwMode="auto">
          <a:xfrm>
            <a:off x="7335613" y="5288174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498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802A-6A71-4FC8-AEF6-5D483123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Directory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581-224A-446D-9200-4426ACCD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0E587-B45F-445A-B141-B5FE998C7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BF72-486D-4597-AACB-8603F63A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0466-34F4-40A6-9852-A189640B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8" y="1356050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3BEE1B-6DC2-544B-A081-D04252C217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6" y="3234540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Block size</a:t>
            </a:r>
            <a:endParaRPr kumimoji="0" lang="en-US" altLang="en-US" sz="352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 –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device drivers program I/O devices?</a:t>
            </a:r>
          </a:p>
          <a:p>
            <a:r>
              <a:rPr lang="en-US" dirty="0"/>
              <a:t>Answer: three methods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DMA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14386</TotalTime>
  <Words>2310</Words>
  <Application>Microsoft Macintosh PowerPoint</Application>
  <PresentationFormat>Custom</PresentationFormat>
  <Paragraphs>457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Courier</vt:lpstr>
      <vt:lpstr>Helvetica</vt:lpstr>
      <vt:lpstr>Monaco</vt:lpstr>
      <vt:lpstr>Times</vt:lpstr>
      <vt:lpstr>Times New Roman</vt:lpstr>
      <vt:lpstr>Office Theme</vt:lpstr>
      <vt:lpstr>2_Office Theme</vt:lpstr>
      <vt:lpstr>3_Office Theme</vt:lpstr>
      <vt:lpstr>4_Office Theme</vt:lpstr>
      <vt:lpstr>5_Office Theme</vt:lpstr>
      <vt:lpstr>Introduction to Operating Systems CS 1550</vt:lpstr>
      <vt:lpstr>Announcements</vt:lpstr>
      <vt:lpstr>Previous lecture …</vt:lpstr>
      <vt:lpstr>Disk block size</vt:lpstr>
      <vt:lpstr>Problem of the Day – Part 3</vt:lpstr>
      <vt:lpstr>How are I/O devices connected?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Muddiest Points (1/2)</vt:lpstr>
      <vt:lpstr>Muddiest Points (2/2)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DMA</vt:lpstr>
      <vt:lpstr>I/O using DMA</vt:lpstr>
      <vt:lpstr>Disk drive structure</vt:lpstr>
      <vt:lpstr>Disk scheduling algorithms</vt:lpstr>
      <vt:lpstr>Disk Arm Scheduling</vt:lpstr>
      <vt:lpstr>First-Come-First Served (FCFS)</vt:lpstr>
      <vt:lpstr>FCFS Example 2</vt:lpstr>
      <vt:lpstr>Shortest Seek Time First (SSTF)</vt:lpstr>
      <vt:lpstr>SSTF Example 2</vt:lpstr>
      <vt:lpstr>SCAN (elevator algorithm)</vt:lpstr>
      <vt:lpstr>SCAN Example 2</vt:lpstr>
      <vt:lpstr>C-SCAN</vt:lpstr>
      <vt:lpstr>C-LOOK</vt:lpstr>
      <vt:lpstr>C-LOOK Example 2</vt:lpstr>
      <vt:lpstr>Two-level directory system</vt:lpstr>
      <vt:lpstr>Hierarchical directory system</vt:lpstr>
      <vt:lpstr>Unix directory tree</vt:lpstr>
      <vt:lpstr>Project 4: Directory Traversal</vt:lpstr>
      <vt:lpstr>Project 4 Hint</vt:lpstr>
      <vt:lpstr>Sharing files</vt:lpstr>
      <vt:lpstr>Solution: use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2023-04-11T14:34:30Z</dcterms:modified>
</cp:coreProperties>
</file>